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2" r:id="rId16"/>
    <p:sldId id="274" r:id="rId17"/>
    <p:sldId id="276" r:id="rId18"/>
    <p:sldId id="277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 snapToGrid="0">
      <p:cViewPr>
        <p:scale>
          <a:sx n="75" d="100"/>
          <a:sy n="75" d="100"/>
        </p:scale>
        <p:origin x="672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7C638B-0C16-411C-9FCB-24312EC3D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7523A0A-E457-4CBE-9B0A-2F0977D57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10A103-F5BC-4147-A551-E4F34AF1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718A0AF-62A3-469B-84A0-CA7FA12D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4F473DF-36AA-4396-92E2-F2BB5B77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8053F2C-1719-4F19-8CC9-C463FB2B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D10C93C-D295-4EED-8A15-5C545BFAF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95E52CC-AE14-4964-B568-605D3D2A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8AD738E-E41D-4458-9C40-1A0FA56B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1F2E58B-2489-48A8-AF8A-69E6F748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E63D53D-F748-4860-9336-D7AB1A9EF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DC47536-3A22-4914-8547-F911FB90B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28A5DB-3056-4A09-AFDE-0CF2A633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EBEE13A-8A5F-43A8-8EE6-F97C18AF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F183F13-C55F-41F1-A04A-9E7C2631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8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4BC3E8B-9DD3-4DEB-8773-29AC51A9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24DD6C2-ED3C-45B1-B01A-5C4035575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D9F940A-D218-4C92-B56A-E28BB2B3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0B393CA-9C70-41EF-9B5D-B24A33D9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E139980-AC76-4AC7-9684-EC9728B2D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E2FC049-DEBE-4B54-8091-5032A74D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B55175E-FD2F-4FCF-8588-BCF6B38C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52B70F9-18D8-4FD9-99B4-86E64241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38C5003-6DBD-419C-9B9F-9B835181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CFDD1B0-23B0-4319-82BB-E2109B0A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B3F54F2-D7DA-4275-91CB-C95D2898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1048BDA-CAAE-4089-91E1-1AF943F07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BB23F36-696B-412A-ADDC-7A98F1E0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AD4C0F5-5FC1-4631-8B92-061338DA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4E557DB-2E6E-400C-8987-22BC9EFE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EF575A-2CBB-4D2A-A6EB-30FCA338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D32A65-AD2D-42A0-81F8-A81A62BC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6C1B92B-B7D9-4CDB-8BF5-3FB1311F9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D5F8347-3CFE-4625-BC10-6CEAF1E31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7579B25-6CF3-4C61-BE71-04F3F9853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46DF255A-7FD7-47C7-B1DF-E00EDB4A0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8D657C8A-C8E5-48E8-BF5A-60A84C6B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0A37DA2-6728-4A4D-917D-EEC24A79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D5CC58A3-C66D-4EB2-8562-EFDD654D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A856B43-6993-457E-A96B-749EAC15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1A5BD92-DCF1-4C1E-8651-324441BD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6E8C171-7644-413F-8CF1-40D9BDD3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C1DE9C7-790F-4ACC-AFD8-107C2E5F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57E5FF9D-D88E-4796-9344-29770320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9D987AFA-452E-404A-BEE8-37731B8A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3CF4EA6-A7F5-4780-B51E-7EED296C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0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1BF37C-B344-4E9C-ABA7-586D34A41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FA06B6D-2241-4F71-A860-005357D5E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375A141-FB7E-4BB9-A00B-0A2FA1FDE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2D181E5-5371-4557-B88D-D167511D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7801BA4-9468-4648-9E08-AED2DA88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0361F63-1FEA-4B57-BED9-F0523F42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942F9DA-5AC2-42E5-8996-48BE651E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D7D6823A-D804-4BF7-BBEE-4D19AB570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DE5F67C-ED6F-4514-8800-666E4E0CA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AEADF84-0C64-49FD-B706-5BD68954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0759231-12B5-46C5-AE45-2254949D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9F2BBCD-9F19-430E-865B-7C288B6E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3C2671F-0353-4357-8A2C-9227E3014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8687E9C-7D99-4DDA-B6E2-8D59F892D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FB4141F-3321-4281-B383-8337AD32A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37BD-D8E2-4CAC-AB4C-C5311CAA7D6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31ACCC9-9B12-408B-9B79-5054F444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F208A77-C017-45DC-8C8E-31C5E0EB4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>
            <a:extLst>
              <a:ext uri="{FF2B5EF4-FFF2-40B4-BE49-F238E27FC236}">
                <a16:creationId xmlns:a16="http://schemas.microsoft.com/office/drawing/2014/main" id="{010B27AC-E7F0-4E76-B40B-7F0958864B2E}"/>
              </a:ext>
            </a:extLst>
          </p:cNvPr>
          <p:cNvSpPr/>
          <p:nvPr/>
        </p:nvSpPr>
        <p:spPr>
          <a:xfrm>
            <a:off x="1045535" y="1073885"/>
            <a:ext cx="10100930" cy="44550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MINH CHỨNG </a:t>
            </a: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 CÁO SƠ KẾT HỌC KÌ I NĂM HỌC 2023-2024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NỘI DUNG CÓ ÍT NHẤT 2 TẤM ẢNH ĐẸP XÁC THỰC TRÊN CÙNG 1 SLIDE, CÓ GHI CHÚ THÍCH NỘI DUNG ẢNH BÊN D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9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431758" y="199360"/>
            <a:ext cx="1026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HÌNH ẢNH BỒI DƯỠNG, THI HỌC VIÊN GIỎI CẤP TRUNG TÂM</a:t>
            </a:r>
          </a:p>
        </p:txBody>
      </p:sp>
    </p:spTree>
    <p:extLst>
      <p:ext uri="{BB962C8B-B14F-4D97-AF65-F5344CB8AC3E}">
        <p14:creationId xmlns:p14="http://schemas.microsoft.com/office/powerpoint/2010/main" val="403799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90500" y="156831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HÌNH ẢNH CÁC HỌC VIÊN TIÊU BIỂU, CÁC HỌC VIÊN ĐẠT DANH HIỆU 3 TỐT</a:t>
            </a:r>
          </a:p>
        </p:txBody>
      </p:sp>
    </p:spTree>
    <p:extLst>
      <p:ext uri="{BB962C8B-B14F-4D97-AF65-F5344CB8AC3E}">
        <p14:creationId xmlns:p14="http://schemas.microsoft.com/office/powerpoint/2010/main" val="296326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-156410" y="82402"/>
            <a:ext cx="1183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HÌNH ẢNH CÂU LẠC BỘ, NGOẠI KHÓA, T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VẤN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NGHIỆP, DẠY NGHỀ</a:t>
            </a:r>
          </a:p>
        </p:txBody>
      </p:sp>
    </p:spTree>
    <p:extLst>
      <p:ext uri="{BB962C8B-B14F-4D97-AF65-F5344CB8AC3E}">
        <p14:creationId xmlns:p14="http://schemas.microsoft.com/office/powerpoint/2010/main" val="162081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272709" y="156829"/>
            <a:ext cx="7646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3.6. HÌNH ẢNH CÁC HOẠT ĐỘNG VĂN, THỂ, MỸ</a:t>
            </a:r>
          </a:p>
        </p:txBody>
      </p:sp>
    </p:spTree>
    <p:extLst>
      <p:ext uri="{BB962C8B-B14F-4D97-AF65-F5344CB8AC3E}">
        <p14:creationId xmlns:p14="http://schemas.microsoft.com/office/powerpoint/2010/main" val="426477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93504" y="178095"/>
            <a:ext cx="980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3.7. HÌNH ẢNH HOẠT ĐỘNG KIỂM TRA CHUYÊN MÔN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</a:t>
            </a:r>
          </a:p>
        </p:txBody>
      </p:sp>
    </p:spTree>
    <p:extLst>
      <p:ext uri="{BB962C8B-B14F-4D97-AF65-F5344CB8AC3E}">
        <p14:creationId xmlns:p14="http://schemas.microsoft.com/office/powerpoint/2010/main" val="339424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30968" y="156830"/>
            <a:ext cx="1074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3.8. HÌNH ẢNH SINH HOẠT CHUYÊN MÔN, HỌP TỔ NHÓM</a:t>
            </a:r>
          </a:p>
        </p:txBody>
      </p:sp>
    </p:spTree>
    <p:extLst>
      <p:ext uri="{BB962C8B-B14F-4D97-AF65-F5344CB8AC3E}">
        <p14:creationId xmlns:p14="http://schemas.microsoft.com/office/powerpoint/2010/main" val="63565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3.9. HÌNH ẢNH TRIỂN KHAI THỰC HIỆN CH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PHỔ THÔNG 2018</a:t>
            </a:r>
          </a:p>
        </p:txBody>
      </p:sp>
    </p:spTree>
    <p:extLst>
      <p:ext uri="{BB962C8B-B14F-4D97-AF65-F5344CB8AC3E}">
        <p14:creationId xmlns:p14="http://schemas.microsoft.com/office/powerpoint/2010/main" val="308076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3.11. HÌNH ẢNH DẠY HỌC LỚP LIÊN KẾT, ĐÀO TẠO NGHỀ</a:t>
            </a:r>
          </a:p>
        </p:txBody>
      </p:sp>
    </p:spTree>
    <p:extLst>
      <p:ext uri="{BB962C8B-B14F-4D97-AF65-F5344CB8AC3E}">
        <p14:creationId xmlns:p14="http://schemas.microsoft.com/office/powerpoint/2010/main" val="2974990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3.12. HÌNH ẢNH THAM GIA CÁC HOẠT ĐỘNG CỦA NGÀNH</a:t>
            </a:r>
          </a:p>
        </p:txBody>
      </p:sp>
    </p:spTree>
    <p:extLst>
      <p:ext uri="{BB962C8B-B14F-4D97-AF65-F5344CB8AC3E}">
        <p14:creationId xmlns:p14="http://schemas.microsoft.com/office/powerpoint/2010/main" val="23542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324971" y="220626"/>
            <a:ext cx="954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HÌNH ẢNH HOẠT ĐỘNG ĐIỂN HÌNH KHÁC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9800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C82AAAE-BAD6-4D41-9F38-928245282C70}"/>
              </a:ext>
            </a:extLst>
          </p:cNvPr>
          <p:cNvSpPr txBox="1"/>
          <p:nvPr/>
        </p:nvSpPr>
        <p:spPr>
          <a:xfrm>
            <a:off x="724339" y="178096"/>
            <a:ext cx="1110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HÌNH ẢNH THỰC HIỆN CHỈ THỊ 05-CT/TW NGÀY 15 THÁNG 5 NĂM 2016 (CÁC TẤM G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ĐIỂN HÌNH HOẶC HOẠT ĐỘNG ĐIỂN HÌNH)</a:t>
            </a:r>
          </a:p>
        </p:txBody>
      </p:sp>
    </p:spTree>
    <p:extLst>
      <p:ext uri="{BB962C8B-B14F-4D97-AF65-F5344CB8AC3E}">
        <p14:creationId xmlns:p14="http://schemas.microsoft.com/office/powerpoint/2010/main" val="281146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082748" y="61132"/>
            <a:ext cx="1021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HÌNH ẢNH THỰC HIỆN CÁC CUỘC VẬN ĐỘNG, CÁC PHONG TRÀO THI ĐUA CỦA NGÀNH</a:t>
            </a:r>
          </a:p>
        </p:txBody>
      </p:sp>
    </p:spTree>
    <p:extLst>
      <p:ext uri="{BB962C8B-B14F-4D97-AF65-F5344CB8AC3E}">
        <p14:creationId xmlns:p14="http://schemas.microsoft.com/office/powerpoint/2010/main" val="365927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501849" y="167463"/>
            <a:ext cx="9855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HÌNH ẢNH THỰC HIỆN HOẠT ĐỘNG NGOẠI KHÓA, GIÁO DỤC KỸ NĂNG SỐNG, HOẠT ĐỘNG TRẢI NGHIỆM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</a:t>
            </a:r>
          </a:p>
        </p:txBody>
      </p:sp>
    </p:spTree>
    <p:extLst>
      <p:ext uri="{BB962C8B-B14F-4D97-AF65-F5344CB8AC3E}">
        <p14:creationId xmlns:p14="http://schemas.microsoft.com/office/powerpoint/2010/main" val="404853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725672" y="131578"/>
            <a:ext cx="11466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HÌNH ẢNH THỰC HIỆN NHIỆM VỤ XÃ HỘI HỌC TẬP ( KIỂM TRA PCGD, TUÀN LỄ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ỨNG HỌC TẬP SUỐT ĐỜI NĂM 2023, NGÀY SÁCH VIỆT NAM)</a:t>
            </a:r>
          </a:p>
        </p:txBody>
      </p:sp>
    </p:spTree>
    <p:extLst>
      <p:ext uri="{BB962C8B-B14F-4D97-AF65-F5344CB8AC3E}">
        <p14:creationId xmlns:p14="http://schemas.microsoft.com/office/powerpoint/2010/main" val="167447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637674" y="146197"/>
            <a:ext cx="1155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HÌNH ẢNH CÔNG TÁC PHỐI HỢP VỚI HỘI KHUYẾN HỌC, PHÒNG GDĐT</a:t>
            </a:r>
          </a:p>
        </p:txBody>
      </p:sp>
    </p:spTree>
    <p:extLst>
      <p:ext uri="{BB962C8B-B14F-4D97-AF65-F5344CB8AC3E}">
        <p14:creationId xmlns:p14="http://schemas.microsoft.com/office/powerpoint/2010/main" val="303508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858579" y="188728"/>
            <a:ext cx="1047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HÌNH ẢNH KIỂM TRA TRUNG TÂM HỌC TẬP CỘNG ĐỒNG,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HỌC TẬP, GIA ĐÌNH HỌC TẬP </a:t>
            </a:r>
          </a:p>
        </p:txBody>
      </p:sp>
    </p:spTree>
    <p:extLst>
      <p:ext uri="{BB962C8B-B14F-4D97-AF65-F5344CB8AC3E}">
        <p14:creationId xmlns:p14="http://schemas.microsoft.com/office/powerpoint/2010/main" val="357695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443909" y="199360"/>
            <a:ext cx="11304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HÌNH ẢNH THỰC HIỆN CÔNG TÁC XÓA MÙ CHỮ - GIÁO DỤC TIẾP TỤC SAU KHI BIẾT CHỮ</a:t>
            </a:r>
          </a:p>
        </p:txBody>
      </p:sp>
    </p:spTree>
    <p:extLst>
      <p:ext uri="{BB962C8B-B14F-4D97-AF65-F5344CB8AC3E}">
        <p14:creationId xmlns:p14="http://schemas.microsoft.com/office/powerpoint/2010/main" val="340721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324854" y="167462"/>
            <a:ext cx="11063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HÌNH ẢNH THỰC HIỆN CHUYÊN ĐỀ BỘ MÔN, THỰC HÀNH, THÍ NGHIỆM, SINH HOẠT CHUYÊN MÔN (CẤP TRUNG TÂM, CẤP CỤM, CẤP THÀNH PHỐ)</a:t>
            </a:r>
          </a:p>
        </p:txBody>
      </p:sp>
    </p:spTree>
    <p:extLst>
      <p:ext uri="{BB962C8B-B14F-4D97-AF65-F5344CB8AC3E}">
        <p14:creationId xmlns:p14="http://schemas.microsoft.com/office/powerpoint/2010/main" val="1018760644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394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Nhan Nghia</dc:creator>
  <cp:lastModifiedBy>Pham Phuong Binh</cp:lastModifiedBy>
  <cp:revision>12</cp:revision>
  <dcterms:created xsi:type="dcterms:W3CDTF">2020-05-11T03:13:51Z</dcterms:created>
  <dcterms:modified xsi:type="dcterms:W3CDTF">2023-12-06T04:03:59Z</dcterms:modified>
</cp:coreProperties>
</file>